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3288" y="-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751669"/>
            <a:ext cx="5657850" cy="374685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604000"/>
            <a:ext cx="484632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314450" cy="8452203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924800"/>
            <a:ext cx="5744765" cy="1687689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565247"/>
            <a:ext cx="4601765" cy="23595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2743200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743200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217385"/>
            <a:ext cx="2743200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3141486"/>
            <a:ext cx="2743200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938008"/>
            <a:ext cx="5829300" cy="85852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805334"/>
            <a:ext cx="5829301" cy="88053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50333"/>
            <a:ext cx="5829300" cy="713965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937624"/>
            <a:ext cx="5829300" cy="858904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92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805333"/>
            <a:ext cx="5829300" cy="88493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57150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5715000" cy="693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90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924800"/>
            <a:ext cx="514350" cy="99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3CD9D15-7630-41F9-AC87-CEFC8FC930E3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48B3759-42D8-4B0D-AC86-BC5BECC75449}" type="datetimeFigureOut">
              <a:rPr lang="pt-BR" smtClean="0"/>
              <a:t>13/11/2017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rruda@ufscar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8640" y="383673"/>
            <a:ext cx="5982203" cy="9494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lbertus Medium" pitchFamily="34" charset="0"/>
              </a:rPr>
              <a:t>ESTÁGIO</a:t>
            </a:r>
          </a:p>
          <a:p>
            <a:pPr algn="ctr">
              <a:spcAft>
                <a:spcPts val="600"/>
              </a:spcAft>
            </a:pPr>
            <a:r>
              <a:rPr lang="pt-BR" sz="20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lbertus Medium" pitchFamily="34" charset="0"/>
              </a:rPr>
              <a:t>(1 VAGA)</a:t>
            </a:r>
          </a:p>
          <a:p>
            <a:pPr>
              <a:spcAft>
                <a:spcPts val="600"/>
              </a:spcAft>
            </a:pPr>
            <a:endParaRPr lang="pt-BR" dirty="0">
              <a:latin typeface="Arial Narrow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b="1" dirty="0" smtClean="0">
                <a:latin typeface="Arial Narrow" pitchFamily="34" charset="0"/>
              </a:rPr>
              <a:t>PROJETO DE PESQUISA</a:t>
            </a:r>
            <a:r>
              <a:rPr lang="pt-BR" sz="2000" dirty="0" smtClean="0">
                <a:latin typeface="Arial Narrow" pitchFamily="34" charset="0"/>
              </a:rPr>
              <a:t>: </a:t>
            </a:r>
            <a:r>
              <a:rPr lang="pt-BR" sz="2000" dirty="0">
                <a:latin typeface="Arial Narrow" pitchFamily="34" charset="0"/>
              </a:rPr>
              <a:t>Estrutura da comunidade de </a:t>
            </a:r>
            <a:r>
              <a:rPr lang="pt-BR" sz="2000" dirty="0" err="1">
                <a:latin typeface="Arial Narrow" pitchFamily="34" charset="0"/>
              </a:rPr>
              <a:t>macroinvertebrados</a:t>
            </a:r>
            <a:r>
              <a:rPr lang="pt-BR" sz="2000" dirty="0">
                <a:latin typeface="Arial Narrow" pitchFamily="34" charset="0"/>
              </a:rPr>
              <a:t> bentônicos, com enfoque nos moluscos, da Bacia de Drenagem da Represa de </a:t>
            </a:r>
            <a:r>
              <a:rPr lang="pt-BR" sz="2000" dirty="0" err="1">
                <a:latin typeface="Arial Narrow" pitchFamily="34" charset="0"/>
              </a:rPr>
              <a:t>Itupararanga</a:t>
            </a:r>
            <a:r>
              <a:rPr lang="pt-BR" sz="2000" dirty="0">
                <a:latin typeface="Arial Narrow" pitchFamily="34" charset="0"/>
              </a:rPr>
              <a:t>: padronização metodológica do monitoramento biológico de ecossistemas aquáticos</a:t>
            </a:r>
            <a:r>
              <a:rPr lang="pt-BR" sz="2000" dirty="0" smtClean="0">
                <a:latin typeface="Arial Narrow" pitchFamily="34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pt-BR" sz="2200" b="1" dirty="0" smtClean="0">
                <a:latin typeface="Arial Narrow" pitchFamily="34" charset="0"/>
              </a:rPr>
              <a:t>ATIVIDADES</a:t>
            </a:r>
            <a:r>
              <a:rPr lang="pt-BR" sz="2200" dirty="0" smtClean="0">
                <a:latin typeface="Arial Narrow" pitchFamily="34" charset="0"/>
              </a:rPr>
              <a:t>: Organização da coleção de </a:t>
            </a:r>
            <a:r>
              <a:rPr lang="pt-BR" sz="2200" dirty="0" err="1" smtClean="0">
                <a:latin typeface="Arial Narrow" pitchFamily="34" charset="0"/>
              </a:rPr>
              <a:t>macroinvertebrados</a:t>
            </a:r>
            <a:r>
              <a:rPr lang="pt-BR" sz="2200" dirty="0" smtClean="0">
                <a:latin typeface="Arial Narrow" pitchFamily="34" charset="0"/>
              </a:rPr>
              <a:t> bentônicos do </a:t>
            </a:r>
            <a:r>
              <a:rPr lang="pt-BR" sz="2200" dirty="0" err="1" smtClean="0">
                <a:latin typeface="Arial Narrow" pitchFamily="34" charset="0"/>
              </a:rPr>
              <a:t>DBio</a:t>
            </a:r>
            <a:r>
              <a:rPr lang="pt-BR" sz="2200" dirty="0" smtClean="0">
                <a:latin typeface="Arial Narrow" pitchFamily="34" charset="0"/>
              </a:rPr>
              <a:t>/ CCHB-UFSCar e  tirar fotos de organismos da coleção.</a:t>
            </a:r>
            <a:endParaRPr lang="pt-BR" sz="2200" dirty="0">
              <a:latin typeface="Arial Narrow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200" b="1" dirty="0" smtClean="0">
                <a:latin typeface="Arial Narrow" pitchFamily="34" charset="0"/>
              </a:rPr>
              <a:t>LOCAL</a:t>
            </a:r>
            <a:r>
              <a:rPr lang="pt-BR" sz="2200" dirty="0" smtClean="0">
                <a:latin typeface="Arial Narrow" pitchFamily="34" charset="0"/>
              </a:rPr>
              <a:t>: Sala de Coleções do </a:t>
            </a:r>
            <a:r>
              <a:rPr lang="pt-BR" sz="2200" dirty="0">
                <a:latin typeface="Arial Narrow" pitchFamily="34" charset="0"/>
              </a:rPr>
              <a:t>Departamento de Biologia, CCHB/UFSCar, </a:t>
            </a:r>
            <a:r>
              <a:rPr lang="pt-BR" sz="2200" i="1" dirty="0">
                <a:latin typeface="Arial Narrow" pitchFamily="34" charset="0"/>
              </a:rPr>
              <a:t>campus</a:t>
            </a:r>
            <a:r>
              <a:rPr lang="pt-BR" sz="2200" dirty="0">
                <a:latin typeface="Arial Narrow" pitchFamily="34" charset="0"/>
              </a:rPr>
              <a:t> Sorocaba.</a:t>
            </a:r>
          </a:p>
          <a:p>
            <a:pPr algn="just">
              <a:spcAft>
                <a:spcPts val="1200"/>
              </a:spcAft>
            </a:pPr>
            <a:r>
              <a:rPr lang="pt-BR" sz="2200" b="1" dirty="0" smtClean="0">
                <a:latin typeface="Arial Narrow" pitchFamily="34" charset="0"/>
              </a:rPr>
              <a:t>CARGA HORÁRIA</a:t>
            </a:r>
            <a:r>
              <a:rPr lang="pt-BR" sz="2200" dirty="0" smtClean="0">
                <a:latin typeface="Arial Narrow" pitchFamily="34" charset="0"/>
              </a:rPr>
              <a:t>: 432 horas no período de 9 meses (12 horas semanais).</a:t>
            </a:r>
            <a:endParaRPr lang="pt-BR" sz="2200" dirty="0">
              <a:latin typeface="Arial Narrow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200" b="1" dirty="0" smtClean="0">
                <a:latin typeface="Arial Narrow" pitchFamily="34" charset="0"/>
              </a:rPr>
              <a:t>REMUNERAÇÃO</a:t>
            </a:r>
            <a:r>
              <a:rPr lang="pt-BR" sz="2200" dirty="0" smtClean="0">
                <a:latin typeface="Arial Narrow" pitchFamily="34" charset="0"/>
              </a:rPr>
              <a:t>: pagamento por hora (R$ 8,10/hora).</a:t>
            </a:r>
          </a:p>
          <a:p>
            <a:pPr algn="just">
              <a:spcAft>
                <a:spcPts val="1200"/>
              </a:spcAft>
            </a:pPr>
            <a:r>
              <a:rPr lang="pt-BR" sz="2200" b="1" dirty="0" smtClean="0">
                <a:latin typeface="Arial Narrow" pitchFamily="34" charset="0"/>
              </a:rPr>
              <a:t>REQUISITOS</a:t>
            </a:r>
            <a:r>
              <a:rPr lang="pt-BR" sz="2200" dirty="0" smtClean="0">
                <a:latin typeface="Arial Narrow" pitchFamily="34" charset="0"/>
              </a:rPr>
              <a:t>: estar cursando Ciências Biológicas (Bacharelado ou Licenciatura) e já ter cursado a disciplina Biologia dos Invertebrados ou outra afim; ter disponibilidade de horário no período diurno.</a:t>
            </a:r>
          </a:p>
          <a:p>
            <a:pPr algn="just">
              <a:spcAft>
                <a:spcPts val="1200"/>
              </a:spcAft>
            </a:pPr>
            <a:r>
              <a:rPr lang="pt-BR" sz="2200" b="1" dirty="0">
                <a:latin typeface="Arial Narrow" pitchFamily="34" charset="0"/>
              </a:rPr>
              <a:t>MAIORES INFORMAÇÕES</a:t>
            </a:r>
            <a:r>
              <a:rPr lang="pt-BR" sz="2200" dirty="0">
                <a:latin typeface="Arial Narrow" pitchFamily="34" charset="0"/>
              </a:rPr>
              <a:t>: Eliane Pintor de Arruda Telefone 15- 32295950 ou no </a:t>
            </a:r>
            <a:r>
              <a:rPr lang="pt-BR" sz="2200" dirty="0" err="1">
                <a:latin typeface="Arial Narrow" pitchFamily="34" charset="0"/>
              </a:rPr>
              <a:t>email</a:t>
            </a:r>
            <a:r>
              <a:rPr lang="pt-BR" sz="2200" dirty="0">
                <a:latin typeface="Arial Narrow" pitchFamily="34" charset="0"/>
              </a:rPr>
              <a:t> abaixo.</a:t>
            </a:r>
          </a:p>
          <a:p>
            <a:pPr algn="ctr">
              <a:spcAft>
                <a:spcPts val="1200"/>
              </a:spcAft>
            </a:pPr>
            <a:r>
              <a:rPr lang="en-US" sz="2200" b="1" dirty="0" err="1">
                <a:latin typeface="Arial Narrow" pitchFamily="34" charset="0"/>
              </a:rPr>
              <a:t>Envio</a:t>
            </a:r>
            <a:r>
              <a:rPr lang="en-US" sz="2200" b="1" dirty="0">
                <a:latin typeface="Arial Narrow" pitchFamily="34" charset="0"/>
              </a:rPr>
              <a:t> de </a:t>
            </a:r>
            <a:r>
              <a:rPr lang="en-US" sz="2200" b="1" dirty="0" err="1">
                <a:latin typeface="Arial Narrow" pitchFamily="34" charset="0"/>
              </a:rPr>
              <a:t>currículo</a:t>
            </a:r>
            <a:r>
              <a:rPr lang="en-US" sz="2200" b="1" dirty="0">
                <a:latin typeface="Arial Narrow" pitchFamily="34" charset="0"/>
              </a:rPr>
              <a:t> </a:t>
            </a:r>
            <a:r>
              <a:rPr lang="en-US" sz="2200" b="1" dirty="0" err="1">
                <a:latin typeface="Arial Narrow" pitchFamily="34" charset="0"/>
              </a:rPr>
              <a:t>para</a:t>
            </a:r>
            <a:r>
              <a:rPr lang="en-US" sz="2200" b="1" dirty="0">
                <a:latin typeface="Arial Narrow" pitchFamily="34" charset="0"/>
              </a:rPr>
              <a:t> </a:t>
            </a:r>
            <a:r>
              <a:rPr lang="en-US" sz="2200" b="1" dirty="0">
                <a:latin typeface="Arial Narrow" pitchFamily="34" charset="0"/>
                <a:hlinkClick r:id="rId2"/>
              </a:rPr>
              <a:t>arruda@ufscar.br</a:t>
            </a:r>
            <a:r>
              <a:rPr lang="en-US" sz="2200" b="1" dirty="0">
                <a:latin typeface="Arial Narrow" pitchFamily="34" charset="0"/>
              </a:rPr>
              <a:t> </a:t>
            </a:r>
            <a:r>
              <a:rPr lang="en-US" sz="2200" b="1" dirty="0" err="1">
                <a:latin typeface="Arial Narrow" pitchFamily="34" charset="0"/>
              </a:rPr>
              <a:t>até</a:t>
            </a:r>
            <a:r>
              <a:rPr lang="en-US" sz="2200" b="1" dirty="0">
                <a:latin typeface="Arial Narrow" pitchFamily="34" charset="0"/>
              </a:rPr>
              <a:t> </a:t>
            </a:r>
            <a:r>
              <a:rPr lang="en-US" sz="2200" b="1" dirty="0" smtClean="0">
                <a:latin typeface="Arial Narrow" pitchFamily="34" charset="0"/>
              </a:rPr>
              <a:t>24/11/2017</a:t>
            </a:r>
            <a:endParaRPr lang="pt-BR" sz="22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60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63</TotalTime>
  <Words>153</Words>
  <Application>Microsoft Office PowerPoint</Application>
  <PresentationFormat>Papel 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Adjacência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Eliane Arruda</dc:creator>
  <cp:lastModifiedBy>PPG</cp:lastModifiedBy>
  <cp:revision>19</cp:revision>
  <dcterms:created xsi:type="dcterms:W3CDTF">2015-08-10T17:52:10Z</dcterms:created>
  <dcterms:modified xsi:type="dcterms:W3CDTF">2017-11-13T18:27:51Z</dcterms:modified>
</cp:coreProperties>
</file>